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7"/>
  </p:notesMasterIdLst>
  <p:sldIdLst>
    <p:sldId id="256" r:id="rId2"/>
    <p:sldId id="262" r:id="rId3"/>
    <p:sldId id="265" r:id="rId4"/>
    <p:sldId id="267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8B0631-892A-4A60-92E6-D023CE5D4CEF}" v="14" dt="2025-11-23T14:00:08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619" y="8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AC840-1267-45B5-9A9A-57E937CBD5EB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9339E-E58F-494C-A398-6CCF92C249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843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9339E-E58F-494C-A398-6CCF92C2499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349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01A6B-FFC2-4AB7-8025-3E7F320AB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88B91F0-53B1-4C74-AD4E-F469B69F1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BD820C-B329-4FB2-9725-EB3907CB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7EC316-5D77-495D-B2F2-2315DFAD7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BE9551-E575-4380-9742-459E10143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92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9906E-5E0F-4B64-8388-A6E47EF6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C9F7F03-D4A0-495F-BD52-DB044D277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2B4A6F-3DBA-49B6-A635-30485FA6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C10EC6-5914-4E54-842F-49D178856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8CFCF7-1E1C-4DA9-B5FE-591EA6CF7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43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AC596E1-9F81-49ED-B3EE-7B2426D7E0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D2711F0-43D8-423E-997E-EED00634AB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B491E8-28ED-48A7-97DF-6176DC70B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4AFC34-F84C-41AC-80B1-E5E12EC97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6A7060-F7C4-4018-9A65-4DF5A11B8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5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1AB5A4-4C1D-4568-AC9B-31A591772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28FE46-2B55-4E7C-AB8B-BFA1A65A7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F3AC8C-5F70-4B3F-ADEB-75614CB2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65A298-E8F0-4670-B7AB-4075CE35E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DF3A09-5F05-428C-813A-8AACD2D12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185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CCC39-AC6D-4CB3-B391-034ED2502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699934-CF25-4CFC-8F5D-C3F4698F2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CB8A7C-C904-4E7C-B14E-064B09374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CD687A-B328-4497-BF21-54077563C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C72E1B-CA55-4FFF-B73F-261BE2F1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739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59ADF0-311E-41FE-9BDE-F1E56DD2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596A65-92F9-455F-8782-7F7A727578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8DF548-C322-4D66-82A4-4B75BDC04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FB66BE-1B4D-4770-A346-1004C5CE9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F4888B-21FA-48B8-8530-3B0E04C5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975FE4-22EE-48C2-AE4F-1BB53E342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45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EC756-79FA-4059-A49B-66E8584B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58F7FC-79D5-4AE2-92D7-1A095DD21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8000CE-963B-4D46-98AB-38D1997AA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57EF89A-DF7C-4AE7-90BC-5CAE740F7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8704097-706B-4290-8B81-7350A8F7A1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D6B6C57-A463-4F05-A6FA-F267D0222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546F121-03E8-4602-B41A-EB831E773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67BC74C-53D5-4347-8EB4-848C96F0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2458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B88EEC-E461-441D-81E3-7BF4938D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B8CB1C4-8FF7-4ACB-8217-5D9ABC19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575C673-2458-4A38-83F0-7FC5A5B2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EBE613-8D8F-4C2F-B7EA-B8EFA618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22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35DEC77-1902-4867-88F0-22B231C7D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A8CC19D-F78D-473F-9893-3B68900EC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AE99B5B-91F4-4047-94EC-C26D4FF9D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442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AC5465-C4B2-4175-848D-E6EC68549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F6E645-E03E-4CE6-98B8-4E82D31B2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8C10A5-D08A-4087-A4A7-340AA05B1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1887CC-BE30-46AF-AA70-ABD9B1B8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ACA0338-FE6D-4960-A36A-B18F6B3C9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FFA1311-6511-4ABE-9663-EB8CCEA46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449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8F358B-E5F9-4F7A-9336-43C8BD15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8D6A50A-5C67-41B9-B89A-DAADC25B27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199E5D-910E-4B12-87A0-CCB5D2E3B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2C14AE-B414-480D-9BEB-ED2F55484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5861DE-D73E-4898-AE5A-0BCBD886D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321111D-2BA6-4C77-A24E-A264A11B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538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E157D8-D274-472D-BFD2-E407A0F4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A030F5-B626-4130-86B6-2DE01A91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CE8187-9AEA-4CDF-ACBC-9ABEFD23E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6AC63-E49B-44D1-9CFD-5A8FEC217AB6}" type="datetimeFigureOut">
              <a:rPr lang="ru-RU" smtClean="0"/>
              <a:t>10.12.2025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654B63-EF0F-49AF-A645-98241BE3F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BABAE-B3F1-48FE-8CCB-C8B5EEEBA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063FF-5119-4168-AF4B-0C237DD71B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43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B9CF1-1C52-AA5E-5674-AD94CD6BF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4300"/>
            <a:ext cx="9144000" cy="1879599"/>
          </a:xfrm>
        </p:spPr>
        <p:txBody>
          <a:bodyPr>
            <a:noAutofit/>
          </a:bodyPr>
          <a:lstStyle/>
          <a:p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Моделирование бизнес процессов</a:t>
            </a:r>
            <a:b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бизнес-процесса с помощью DFD-диаграммы </a:t>
            </a:r>
            <a:br>
              <a:rPr lang="ru-RU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«Организовать обновление книжного фонда в библиотеке»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3E680BE-85EB-E915-B5F3-E03D2BC0E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732" y="4223070"/>
            <a:ext cx="8230325" cy="1655762"/>
          </a:xfrm>
        </p:spPr>
        <p:txBody>
          <a:bodyPr>
            <a:noAutofit/>
          </a:bodyPr>
          <a:lstStyle/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 студент группы Инбо-12-23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Албахтин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И.В.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Принял Ассистент кафедры ППИ Соколова М.Д.</a:t>
            </a:r>
          </a:p>
        </p:txBody>
      </p:sp>
      <p:pic>
        <p:nvPicPr>
          <p:cNvPr id="4" name="Picture 2" descr="https://www.mirea.ru/upload/medialibrary/c1a/MIREA_Gerb_Colour.jpg">
            <a:extLst>
              <a:ext uri="{FF2B5EF4-FFF2-40B4-BE49-F238E27FC236}">
                <a16:creationId xmlns:a16="http://schemas.microsoft.com/office/drawing/2014/main" id="{3DDE57F2-0511-5836-E951-20C3FDDFC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3368" y="5113529"/>
            <a:ext cx="1588632" cy="174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68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356761-1C72-442F-A0FA-5E5D0FD4D34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0608" y="460465"/>
            <a:ext cx="8630784" cy="59370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890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68A727-76BF-4977-A004-D46469C6D01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474" y="581297"/>
            <a:ext cx="8167052" cy="56954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3747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7326D7-91ED-46DA-A717-A91B31E689D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059" y="587829"/>
            <a:ext cx="7611882" cy="56823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349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F61782-E727-CEC1-6C96-00A51B9B4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646" y="716958"/>
            <a:ext cx="10302708" cy="988332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20A0B6-FC7D-4702-940D-60F571DB2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4250" y="2015894"/>
            <a:ext cx="5963500" cy="456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406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40</Words>
  <Application>Microsoft Office PowerPoint</Application>
  <PresentationFormat>Широкоэкранный</PresentationFormat>
  <Paragraphs>7</Paragraphs>
  <Slides>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Моделирование бизнес процессов описание бизнес-процесса с помощью DFD-диаграммы  «Организовать обновление книжного фонда в библиотеке»</vt:lpstr>
      <vt:lpstr>Презентация PowerPoint</vt:lpstr>
      <vt:lpstr>Презентация PowerPoint</vt:lpstr>
      <vt:lpstr>Презентация PowerPoint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бизнес процессов. Приготовление блюда</dc:title>
  <dc:creator>Савва Губарев</dc:creator>
  <cp:lastModifiedBy>VeX</cp:lastModifiedBy>
  <cp:revision>11</cp:revision>
  <dcterms:created xsi:type="dcterms:W3CDTF">2025-10-07T19:09:29Z</dcterms:created>
  <dcterms:modified xsi:type="dcterms:W3CDTF">2025-12-09T22:11:53Z</dcterms:modified>
</cp:coreProperties>
</file>

<file path=docProps/thumbnail.jpeg>
</file>